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rrotmuseum.co.uk/cultivation2.html" TargetMode="External"/><Relationship Id="rId2" Type="http://schemas.openxmlformats.org/officeDocument/2006/relationships/hyperlink" Target="http://www.health-care-clinic.org/vegetables/carrot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otherearthnews.com/Different-Types-Of-Carrots.aspx" TargetMode="External"/><Relationship Id="rId4" Type="http://schemas.openxmlformats.org/officeDocument/2006/relationships/hyperlink" Target="http://www.veggieharvest.com/Vegetable-Growing-Information/carrot-growing-and-harvest-informatio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Madison Fuller</a:t>
            </a:r>
          </a:p>
          <a:p>
            <a:r>
              <a:rPr lang="en-US" dirty="0" smtClean="0"/>
              <a:t>3/16/2011</a:t>
            </a:r>
            <a:endParaRPr lang="en-US" dirty="0"/>
          </a:p>
        </p:txBody>
      </p:sp>
      <p:pic>
        <p:nvPicPr>
          <p:cNvPr id="8194" name="Picture 2" descr="http://lovingnaturesgarden.com/wp-content/uploads/2010/05/Debi-Kids-Planting-Seed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81000"/>
            <a:ext cx="2381250" cy="1790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dirty="0" smtClean="0"/>
              <a:t>Its botanical name  is </a:t>
            </a:r>
            <a:r>
              <a:rPr lang="en-US" dirty="0" err="1" smtClean="0"/>
              <a:t>Daucus</a:t>
            </a:r>
            <a:r>
              <a:rPr lang="en-US" dirty="0" smtClean="0"/>
              <a:t> </a:t>
            </a:r>
            <a:r>
              <a:rPr lang="en-US" dirty="0" err="1" smtClean="0"/>
              <a:t>carota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Its life cycle is annual.</a:t>
            </a:r>
          </a:p>
          <a:p>
            <a:r>
              <a:rPr lang="en-US" dirty="0" smtClean="0"/>
              <a:t>Carrots are straight, long, and usually orange.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" name="Content Placeholder 6" descr="carrot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53000" y="1676400"/>
            <a:ext cx="3429000" cy="28575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carrot needs full sunlight</a:t>
            </a:r>
          </a:p>
          <a:p>
            <a:r>
              <a:rPr lang="en-US" dirty="0" smtClean="0"/>
              <a:t>Its height is 5-50 cm long and its diameter is 2-5 cm.</a:t>
            </a:r>
          </a:p>
          <a:p>
            <a:r>
              <a:rPr lang="en-US" dirty="0" smtClean="0"/>
              <a:t>They bloom in the Spring and the Summer</a:t>
            </a:r>
          </a:p>
          <a:p>
            <a:r>
              <a:rPr lang="en-US" dirty="0" smtClean="0"/>
              <a:t>They grow good and sandy, and fertile soil.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" name="Content Placeholder 6" descr="carrotssj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848929"/>
            <a:ext cx="3810000" cy="380047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Make sure the soil is always moist, but not soggy.</a:t>
            </a:r>
            <a:endParaRPr lang="en-US" dirty="0"/>
          </a:p>
        </p:txBody>
      </p:sp>
      <p:pic>
        <p:nvPicPr>
          <p:cNvPr id="5" name="Content Placeholder 4" descr="4c0253478476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24400" y="1371600"/>
            <a:ext cx="3657600" cy="457344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can be cooked or eaten raw. They may also be used to make carrot cake, and carrot juice.</a:t>
            </a:r>
          </a:p>
          <a:p>
            <a:r>
              <a:rPr lang="en-US" dirty="0" smtClean="0"/>
              <a:t>When you eat carrots they can improve you eyesight.</a:t>
            </a:r>
          </a:p>
          <a:p>
            <a:r>
              <a:rPr lang="en-US" dirty="0" smtClean="0"/>
              <a:t>They were also used to dye clothing, and eye cream.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 descr="http://www.nancysfavoriterecipes.com/images/carrotca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4859382"/>
            <a:ext cx="2590800" cy="1998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7400" b="1" dirty="0" smtClean="0"/>
              <a:t>Danvers</a:t>
            </a:r>
            <a:r>
              <a:rPr lang="en-US" sz="7400" dirty="0" smtClean="0"/>
              <a:t>-Thick-rooted cylindrical shape, often with yellowish core.</a:t>
            </a:r>
          </a:p>
          <a:p>
            <a:r>
              <a:rPr lang="en-US" sz="7400" b="1" dirty="0" smtClean="0"/>
              <a:t>Imperator</a:t>
            </a:r>
            <a:r>
              <a:rPr lang="en-US" sz="7400" dirty="0" smtClean="0"/>
              <a:t>-Long, tapered roots with stocky shoulders and strong tops.</a:t>
            </a:r>
          </a:p>
          <a:p>
            <a:r>
              <a:rPr lang="en-US" sz="7400" b="1" dirty="0" smtClean="0"/>
              <a:t>Miniature/Baby</a:t>
            </a:r>
            <a:r>
              <a:rPr lang="en-US" sz="7400" dirty="0" smtClean="0"/>
              <a:t>-Round, cylindrical or tapered roots less than 5 inches long.</a:t>
            </a:r>
          </a:p>
          <a:p>
            <a:r>
              <a:rPr lang="en-US" sz="7400" b="1" dirty="0" err="1" smtClean="0"/>
              <a:t>Chantenay</a:t>
            </a:r>
            <a:r>
              <a:rPr lang="en-US" sz="7400" dirty="0" smtClean="0"/>
              <a:t>- Conical roots with broad shoulders and rounded tips</a:t>
            </a:r>
          </a:p>
          <a:p>
            <a:r>
              <a:rPr lang="en-US" sz="7400" b="1" dirty="0" smtClean="0"/>
              <a:t>Nantes</a:t>
            </a:r>
            <a:r>
              <a:rPr lang="en-US" sz="7400" dirty="0" smtClean="0"/>
              <a:t>-Easy and widely adapted; straight, cylindrical roots 5 to 7 inches long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  <a:p>
            <a:endParaRPr lang="en-US" sz="3800" dirty="0" smtClean="0"/>
          </a:p>
          <a:p>
            <a:pPr>
              <a:buNone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  <a:p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  <a:p>
            <a:endParaRPr lang="en-US" sz="2800" dirty="0" smtClean="0"/>
          </a:p>
          <a:p>
            <a:endParaRPr lang="en-US" dirty="0"/>
          </a:p>
        </p:txBody>
      </p:sp>
      <p:pic>
        <p:nvPicPr>
          <p:cNvPr id="3076" name="Picture 4" descr="http://rozannegold.files.wordpress.com/2010/11/carro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37501"/>
            <a:ext cx="2743200" cy="3020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the Carrot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Historians believe the ancient Greeks and Romans cultivated carrots.</a:t>
            </a:r>
          </a:p>
          <a:p>
            <a:r>
              <a:rPr lang="en-US" sz="2800" dirty="0" smtClean="0"/>
              <a:t>Drawings found in Egyptian temples are thought by Egyptologists to be a purple variety of carrots.</a:t>
            </a:r>
          </a:p>
          <a:p>
            <a:r>
              <a:rPr lang="en-US" sz="2800" dirty="0" smtClean="0"/>
              <a:t>Carrots began to be cultivated in Europe bye the 13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century.</a:t>
            </a:r>
            <a:endParaRPr lang="en-US" sz="2800" dirty="0"/>
          </a:p>
        </p:txBody>
      </p:sp>
      <p:pic>
        <p:nvPicPr>
          <p:cNvPr id="1026" name="Picture 2" descr="http://www4.agr.gc.ca/resources/prod/img/prog/prrp/carrot_canopy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5975" y="4419600"/>
            <a:ext cx="3248025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http://www.health-care-clinic.org/vegetables/carrot.html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http://www.carrotmuseum.co.uk/cultivation2.html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http://www.veggieharvest.com/Vegetable-Growing-Information/carrot-growing-and-harvest-information/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http://www.motherearthnews.com/Different-Types-Of-Carrots.aspx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245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Planting Seeds of Friendship</vt:lpstr>
      <vt:lpstr>Carrots</vt:lpstr>
      <vt:lpstr>Plant Details</vt:lpstr>
      <vt:lpstr>Watering your seeds</vt:lpstr>
      <vt:lpstr>Uses</vt:lpstr>
      <vt:lpstr>Plant Varieties</vt:lpstr>
      <vt:lpstr>History of the Carrot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218089</cp:lastModifiedBy>
  <cp:revision>25</cp:revision>
  <dcterms:created xsi:type="dcterms:W3CDTF">2011-03-16T11:28:37Z</dcterms:created>
  <dcterms:modified xsi:type="dcterms:W3CDTF">2011-03-30T13:31:10Z</dcterms:modified>
</cp:coreProperties>
</file>